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8CC9-B4C3-44B1-9932-439C3DB805F5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C6064-FD12-40F1-8251-3BC89B24E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5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5D720-0B9D-4703-8498-53BE0B686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F031-5C83-4240-A603-A64E460FBB5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A689-E9C2-4881-A9D3-27383579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jbzLzf0Pw&amp;feature=youtu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25050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8000">
                <a:schemeClr val="accent5">
                  <a:lumMod val="75000"/>
                </a:schemeClr>
              </a:gs>
              <a:gs pos="95575">
                <a:srgbClr val="F3F6FB"/>
              </a:gs>
              <a:gs pos="69000">
                <a:srgbClr val="C5D3E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17" y="1073690"/>
            <a:ext cx="7040081" cy="371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617277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44D90"/>
                </a:solidFill>
              </a:rPr>
              <a:t>12141 </a:t>
            </a:r>
            <a:r>
              <a:rPr lang="en-US" dirty="0" err="1">
                <a:solidFill>
                  <a:srgbClr val="244D90"/>
                </a:solidFill>
              </a:rPr>
              <a:t>Wickchester</a:t>
            </a:r>
            <a:r>
              <a:rPr lang="en-US" dirty="0">
                <a:solidFill>
                  <a:srgbClr val="244D90"/>
                </a:solidFill>
              </a:rPr>
              <a:t> Lane, Suite 700 • Houston, TX  77079 •  (713) 462-3636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287" y="5190343"/>
            <a:ext cx="1140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Piping Analysis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88034-B632-4263-88A9-C3FA66B24517}"/>
              </a:ext>
            </a:extLst>
          </p:cNvPr>
          <p:cNvSpPr txBox="1"/>
          <p:nvPr/>
        </p:nvSpPr>
        <p:spPr>
          <a:xfrm>
            <a:off x="619760" y="5836674"/>
            <a:ext cx="1041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Vibration Analysis and Modification Design Video found on our website: </a:t>
            </a:r>
            <a:r>
              <a:rPr lang="en-US" sz="1400" dirty="0">
                <a:hlinkClick r:id="rId3"/>
              </a:rPr>
              <a:t>https://www.youtube.com/watch?v=TZjbzLzf0Pw&amp;feature=youtu.be</a:t>
            </a:r>
            <a:r>
              <a:rPr lang="en-US" sz="1400" dirty="0"/>
              <a:t> </a:t>
            </a:r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227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2" y="1252233"/>
            <a:ext cx="8392696" cy="4353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  <a:br>
              <a:rPr lang="en-US" b="1" dirty="0">
                <a:solidFill>
                  <a:srgbClr val="244D90"/>
                </a:solidFill>
              </a:rPr>
            </a:br>
            <a:endParaRPr lang="en-US" b="1" dirty="0">
              <a:solidFill>
                <a:srgbClr val="244D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443" y="2256311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API 617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50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2" y="947803"/>
            <a:ext cx="6441318" cy="4811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7948D-4FEE-48F7-829F-A5E3419D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39" y="1098243"/>
            <a:ext cx="4941438" cy="4347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0493" y="1550276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API 618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98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74" y="914688"/>
            <a:ext cx="6540843" cy="513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  <a:br>
              <a:rPr lang="en-US" b="1" dirty="0">
                <a:solidFill>
                  <a:srgbClr val="244D90"/>
                </a:solidFill>
              </a:rPr>
            </a:br>
            <a:endParaRPr lang="en-US" b="1" dirty="0">
              <a:solidFill>
                <a:srgbClr val="244D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470" y="456279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API 619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EC06B-3A81-4818-85EA-AEEC3D1D2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81" y="1196991"/>
            <a:ext cx="3432268" cy="27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  <a:br>
              <a:rPr lang="en-US" b="1" dirty="0">
                <a:solidFill>
                  <a:srgbClr val="244D90"/>
                </a:solidFill>
              </a:rPr>
            </a:br>
            <a:endParaRPr lang="en-US" b="1" dirty="0">
              <a:solidFill>
                <a:srgbClr val="244D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1066470"/>
            <a:ext cx="9726382" cy="4725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8443" y="2256311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ASME B31.3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369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1077324" y="1377538"/>
            <a:ext cx="10515600" cy="4209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  <a:br>
              <a:rPr lang="en-US" b="1" dirty="0">
                <a:solidFill>
                  <a:srgbClr val="244D90"/>
                </a:solidFill>
              </a:rPr>
            </a:br>
            <a:endParaRPr lang="en-US" b="1" dirty="0">
              <a:solidFill>
                <a:srgbClr val="244D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   -  Engineering &amp; Vibration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2902" y="4978815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ASME B31.3 &amp; B31.8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08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178233"/>
            <a:ext cx="12192000" cy="661776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100000">
                <a:schemeClr val="accent5">
                  <a:lumMod val="75000"/>
                </a:schemeClr>
              </a:gs>
              <a:gs pos="0">
                <a:srgbClr val="F3F6FB"/>
              </a:gs>
              <a:gs pos="43000">
                <a:srgbClr val="C5D3ED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398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44D90"/>
                </a:solidFill>
              </a:rPr>
              <a:t>Piping Analysis Services</a:t>
            </a:r>
            <a:br>
              <a:rPr lang="en-US" b="1" dirty="0">
                <a:solidFill>
                  <a:srgbClr val="244D90"/>
                </a:solidFill>
              </a:rPr>
            </a:br>
            <a:endParaRPr lang="en-US" b="1" dirty="0">
              <a:solidFill>
                <a:srgbClr val="244D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5587132"/>
            <a:ext cx="1883825" cy="993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927" y="5966460"/>
            <a:ext cx="11463866" cy="74375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rgbClr val="C00000"/>
                </a:solidFill>
                <a:latin typeface="ITC Avant Garde Gothic Demi" panose="020B0802020202020204" pitchFamily="34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2902" y="4978815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ASME B31.3 &amp; B31.8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0F9B0A-11AE-406E-B9DA-CCA83904D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052" y="1185324"/>
            <a:ext cx="8903896" cy="4487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78C9B4-4EA6-4354-A2D4-4AAA2260B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75" y="944814"/>
            <a:ext cx="1333500" cy="1009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806CEB-6593-4ED6-A340-92B47172C6AF}"/>
              </a:ext>
            </a:extLst>
          </p:cNvPr>
          <p:cNvSpPr txBox="1"/>
          <p:nvPr/>
        </p:nvSpPr>
        <p:spPr>
          <a:xfrm>
            <a:off x="8220375" y="141925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ASME B31.3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928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Macintosh PowerPoint</Application>
  <PresentationFormat>Widescreen</PresentationFormat>
  <Paragraphs>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ITC Avant Garde Gothic Demi</vt:lpstr>
      <vt:lpstr>Office Theme</vt:lpstr>
      <vt:lpstr>PowerPoint Presentation</vt:lpstr>
      <vt:lpstr>Piping Analysis Services </vt:lpstr>
      <vt:lpstr>Piping Analysis Services</vt:lpstr>
      <vt:lpstr>Piping Analysis Services </vt:lpstr>
      <vt:lpstr>Piping Analysis Services </vt:lpstr>
      <vt:lpstr>Piping Analysis Services </vt:lpstr>
      <vt:lpstr>Piping Analysis Services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Don</dc:creator>
  <cp:lastModifiedBy>Adnan Ahmad</cp:lastModifiedBy>
  <cp:revision>2</cp:revision>
  <dcterms:created xsi:type="dcterms:W3CDTF">2019-10-28T14:27:29Z</dcterms:created>
  <dcterms:modified xsi:type="dcterms:W3CDTF">2019-11-12T18:14:32Z</dcterms:modified>
</cp:coreProperties>
</file>